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86" r:id="rId14"/>
    <p:sldId id="270" r:id="rId15"/>
    <p:sldId id="279" r:id="rId16"/>
    <p:sldId id="282" r:id="rId17"/>
    <p:sldId id="283" r:id="rId18"/>
    <p:sldId id="284" r:id="rId19"/>
    <p:sldId id="278" r:id="rId20"/>
    <p:sldId id="271" r:id="rId21"/>
    <p:sldId id="272" r:id="rId22"/>
    <p:sldId id="285" r:id="rId23"/>
    <p:sldId id="273" r:id="rId24"/>
    <p:sldId id="269" r:id="rId25"/>
    <p:sldId id="274" r:id="rId26"/>
    <p:sldId id="275" r:id="rId27"/>
    <p:sldId id="276" r:id="rId28"/>
    <p:sldId id="277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AA4"/>
    <a:srgbClr val="607085"/>
    <a:srgbClr val="9AA9BD"/>
    <a:srgbClr val="3B4553"/>
    <a:srgbClr val="57647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A10BB-58E4-42E2-91BF-458137CFCCE7}" v="413" dt="2023-02-19T04:11:35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77DA10BB-58E4-42E2-91BF-458137CFCCE7}"/>
    <pc:docChg chg="undo custSel addSld modSld">
      <pc:chgData name="Uros Kuzmanov" userId="2fc56db4-bb5f-4672-85dd-0e49a4dda746" providerId="ADAL" clId="{77DA10BB-58E4-42E2-91BF-458137CFCCE7}" dt="2023-02-19T04:11:35.131" v="570"/>
      <pc:docMkLst>
        <pc:docMk/>
      </pc:docMkLst>
      <pc:sldChg chg="addSp modSp mod">
        <pc:chgData name="Uros Kuzmanov" userId="2fc56db4-bb5f-4672-85dd-0e49a4dda746" providerId="ADAL" clId="{77DA10BB-58E4-42E2-91BF-458137CFCCE7}" dt="2023-02-17T13:23:29.124" v="167" actId="1076"/>
        <pc:sldMkLst>
          <pc:docMk/>
          <pc:sldMk cId="1464739972" sldId="278"/>
        </pc:sldMkLst>
        <pc:spChg chg="mod">
          <ac:chgData name="Uros Kuzmanov" userId="2fc56db4-bb5f-4672-85dd-0e49a4dda746" providerId="ADAL" clId="{77DA10BB-58E4-42E2-91BF-458137CFCCE7}" dt="2023-02-17T13:12:45.068" v="61" actId="1076"/>
          <ac:spMkLst>
            <pc:docMk/>
            <pc:sldMk cId="1464739972" sldId="278"/>
            <ac:spMk id="9" creationId="{91F6662A-6A3D-564C-006E-7A94D9520BA4}"/>
          </ac:spMkLst>
        </pc:spChg>
        <pc:picChg chg="add mod">
          <ac:chgData name="Uros Kuzmanov" userId="2fc56db4-bb5f-4672-85dd-0e49a4dda746" providerId="ADAL" clId="{77DA10BB-58E4-42E2-91BF-458137CFCCE7}" dt="2023-02-17T13:23:29.124" v="167" actId="1076"/>
          <ac:picMkLst>
            <pc:docMk/>
            <pc:sldMk cId="1464739972" sldId="278"/>
            <ac:picMk id="2" creationId="{57B07D74-375A-9BFE-2F97-95A16E7CD704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02:56:36.990" v="59" actId="478"/>
        <pc:sldMkLst>
          <pc:docMk/>
          <pc:sldMk cId="3455916281" sldId="279"/>
        </pc:sldMkLst>
        <pc:picChg chg="add del mod">
          <ac:chgData name="Uros Kuzmanov" userId="2fc56db4-bb5f-4672-85dd-0e49a4dda746" providerId="ADAL" clId="{77DA10BB-58E4-42E2-91BF-458137CFCCE7}" dt="2023-02-17T02:56:36.990" v="59" actId="478"/>
          <ac:picMkLst>
            <pc:docMk/>
            <pc:sldMk cId="3455916281" sldId="279"/>
            <ac:picMk id="2" creationId="{85052A83-AE52-04E2-DEBD-6ED03586E34C}"/>
          </ac:picMkLst>
        </pc:picChg>
        <pc:picChg chg="mod">
          <ac:chgData name="Uros Kuzmanov" userId="2fc56db4-bb5f-4672-85dd-0e49a4dda746" providerId="ADAL" clId="{77DA10BB-58E4-42E2-91BF-458137CFCCE7}" dt="2023-02-17T02:53:45.523" v="57" actId="1076"/>
          <ac:picMkLst>
            <pc:docMk/>
            <pc:sldMk cId="3455916281" sldId="279"/>
            <ac:picMk id="387" creationId="{051A71D8-B164-68C5-A794-241331ED7A78}"/>
          </ac:picMkLst>
        </pc:picChg>
      </pc:sldChg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13:41:18.586" v="469"/>
        <pc:sldMkLst>
          <pc:docMk/>
          <pc:sldMk cId="3423737159" sldId="282"/>
        </pc:sldMkLst>
        <pc:grpChg chg="add mod">
          <ac:chgData name="Uros Kuzmanov" userId="2fc56db4-bb5f-4672-85dd-0e49a4dda746" providerId="ADAL" clId="{77DA10BB-58E4-42E2-91BF-458137CFCCE7}" dt="2023-02-17T13:41:10.798" v="468" actId="14861"/>
          <ac:grpSpMkLst>
            <pc:docMk/>
            <pc:sldMk cId="3423737159" sldId="282"/>
            <ac:grpSpMk id="5" creationId="{964B460A-3A61-A89E-0A9D-01408377B479}"/>
          </ac:grpSpMkLst>
        </pc:grpChg>
        <pc:picChg chg="add mod">
          <ac:chgData name="Uros Kuzmanov" userId="2fc56db4-bb5f-4672-85dd-0e49a4dda746" providerId="ADAL" clId="{77DA10BB-58E4-42E2-91BF-458137CFCCE7}" dt="2023-02-17T13:40:18.311" v="444" actId="1076"/>
          <ac:picMkLst>
            <pc:docMk/>
            <pc:sldMk cId="3423737159" sldId="282"/>
            <ac:picMk id="2" creationId="{950DF1C5-D9AF-F3E7-2DBD-6EACFE562DFC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3" creationId="{4E8D7FD7-4DCF-0BFE-B786-23717E2A3994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4" creationId="{1C2800E6-2876-BC76-0ACD-59C1AD158AC4}"/>
          </ac:picMkLst>
        </pc:picChg>
        <pc:picChg chg="add del mod">
          <ac:chgData name="Uros Kuzmanov" userId="2fc56db4-bb5f-4672-85dd-0e49a4dda746" providerId="ADAL" clId="{77DA10BB-58E4-42E2-91BF-458137CFCCE7}" dt="2023-02-17T13:27:44.594" v="234" actId="478"/>
          <ac:picMkLst>
            <pc:docMk/>
            <pc:sldMk cId="3423737159" sldId="282"/>
            <ac:picMk id="6" creationId="{A24BB860-195B-180A-FCD9-F3703ED26002}"/>
          </ac:picMkLst>
        </pc:picChg>
        <pc:picChg chg="add del mod">
          <ac:chgData name="Uros Kuzmanov" userId="2fc56db4-bb5f-4672-85dd-0e49a4dda746" providerId="ADAL" clId="{77DA10BB-58E4-42E2-91BF-458137CFCCE7}" dt="2023-02-17T13:39:12.458" v="415" actId="478"/>
          <ac:picMkLst>
            <pc:docMk/>
            <pc:sldMk cId="3423737159" sldId="282"/>
            <ac:picMk id="7" creationId="{4D609526-EE0D-EDDD-36C1-0B1B6C4AF9C7}"/>
          </ac:picMkLst>
        </pc:picChg>
        <pc:picChg chg="add del mod">
          <ac:chgData name="Uros Kuzmanov" userId="2fc56db4-bb5f-4672-85dd-0e49a4dda746" providerId="ADAL" clId="{77DA10BB-58E4-42E2-91BF-458137CFCCE7}" dt="2023-02-17T13:40:40.141" v="447" actId="478"/>
          <ac:picMkLst>
            <pc:docMk/>
            <pc:sldMk cId="3423737159" sldId="282"/>
            <ac:picMk id="8" creationId="{33DD7ABE-07D7-FDD2-7462-8D97A91BBE8A}"/>
          </ac:picMkLst>
        </pc:picChg>
        <pc:picChg chg="add">
          <ac:chgData name="Uros Kuzmanov" userId="2fc56db4-bb5f-4672-85dd-0e49a4dda746" providerId="ADAL" clId="{77DA10BB-58E4-42E2-91BF-458137CFCCE7}" dt="2023-02-17T13:41:18.586" v="469"/>
          <ac:picMkLst>
            <pc:docMk/>
            <pc:sldMk cId="3423737159" sldId="282"/>
            <ac:picMk id="9" creationId="{8342542D-FFF0-58E6-B45E-D82BCF163E55}"/>
          </ac:picMkLst>
        </pc:picChg>
        <pc:picChg chg="del mod">
          <ac:chgData name="Uros Kuzmanov" userId="2fc56db4-bb5f-4672-85dd-0e49a4dda746" providerId="ADAL" clId="{77DA10BB-58E4-42E2-91BF-458137CFCCE7}" dt="2023-02-17T13:15:57.377" v="77" actId="21"/>
          <ac:picMkLst>
            <pc:docMk/>
            <pc:sldMk cId="3423737159" sldId="282"/>
            <ac:picMk id="387" creationId="{051A71D8-B164-68C5-A794-241331ED7A78}"/>
          </ac:picMkLst>
        </pc:picChg>
      </pc:sldChg>
      <pc:sldChg chg="delSp mod setBg">
        <pc:chgData name="Uros Kuzmanov" userId="2fc56db4-bb5f-4672-85dd-0e49a4dda746" providerId="ADAL" clId="{77DA10BB-58E4-42E2-91BF-458137CFCCE7}" dt="2023-02-19T04:07:46.672" v="556"/>
        <pc:sldMkLst>
          <pc:docMk/>
          <pc:sldMk cId="1052076753" sldId="283"/>
        </pc:sldMkLst>
        <pc:grpChg chg="del">
          <ac:chgData name="Uros Kuzmanov" userId="2fc56db4-bb5f-4672-85dd-0e49a4dda746" providerId="ADAL" clId="{77DA10BB-58E4-42E2-91BF-458137CFCCE7}" dt="2023-02-17T13:36:28.074" v="386" actId="478"/>
          <ac:grpSpMkLst>
            <pc:docMk/>
            <pc:sldMk cId="1052076753" sldId="283"/>
            <ac:grpSpMk id="5" creationId="{964B460A-3A61-A89E-0A9D-01408377B479}"/>
          </ac:grpSpMkLst>
        </pc:grpChg>
        <pc:picChg chg="del">
          <ac:chgData name="Uros Kuzmanov" userId="2fc56db4-bb5f-4672-85dd-0e49a4dda746" providerId="ADAL" clId="{77DA10BB-58E4-42E2-91BF-458137CFCCE7}" dt="2023-02-17T13:36:29.575" v="387" actId="478"/>
          <ac:picMkLst>
            <pc:docMk/>
            <pc:sldMk cId="1052076753" sldId="283"/>
            <ac:picMk id="7" creationId="{4D609526-EE0D-EDDD-36C1-0B1B6C4AF9C7}"/>
          </ac:picMkLst>
        </pc:picChg>
        <pc:picChg chg="del">
          <ac:chgData name="Uros Kuzmanov" userId="2fc56db4-bb5f-4672-85dd-0e49a4dda746" providerId="ADAL" clId="{77DA10BB-58E4-42E2-91BF-458137CFCCE7}" dt="2023-02-17T13:36:31.712" v="388" actId="478"/>
          <ac:picMkLst>
            <pc:docMk/>
            <pc:sldMk cId="1052076753" sldId="283"/>
            <ac:picMk id="383" creationId="{DB631BB2-0E0D-9918-E5DA-A1DBDD0FDC5C}"/>
          </ac:picMkLst>
        </pc:picChg>
      </pc:sldChg>
      <pc:sldChg chg="setBg">
        <pc:chgData name="Uros Kuzmanov" userId="2fc56db4-bb5f-4672-85dd-0e49a4dda746" providerId="ADAL" clId="{77DA10BB-58E4-42E2-91BF-458137CFCCE7}" dt="2023-02-19T04:09:46.373" v="561"/>
        <pc:sldMkLst>
          <pc:docMk/>
          <pc:sldMk cId="1121859421" sldId="284"/>
        </pc:sldMkLst>
      </pc:sldChg>
      <pc:sldChg chg="addSp delSp modSp mod">
        <pc:chgData name="Uros Kuzmanov" userId="2fc56db4-bb5f-4672-85dd-0e49a4dda746" providerId="ADAL" clId="{77DA10BB-58E4-42E2-91BF-458137CFCCE7}" dt="2023-02-19T04:10:26.150" v="568"/>
        <pc:sldMkLst>
          <pc:docMk/>
          <pc:sldMk cId="3208587814" sldId="285"/>
        </pc:sldMkLst>
        <pc:spChg chg="del">
          <ac:chgData name="Uros Kuzmanov" userId="2fc56db4-bb5f-4672-85dd-0e49a4dda746" providerId="ADAL" clId="{77DA10BB-58E4-42E2-91BF-458137CFCCE7}" dt="2023-02-19T04:10:11.909" v="563" actId="478"/>
          <ac:spMkLst>
            <pc:docMk/>
            <pc:sldMk cId="3208587814" sldId="285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0:16.712" v="566" actId="478"/>
          <ac:spMkLst>
            <pc:docMk/>
            <pc:sldMk cId="3208587814" sldId="285"/>
            <ac:spMk id="10" creationId="{270FAC20-FFF0-54C4-0E6F-D93A6446578D}"/>
          </ac:spMkLst>
        </pc:spChg>
        <pc:spChg chg="del mod">
          <ac:chgData name="Uros Kuzmanov" userId="2fc56db4-bb5f-4672-85dd-0e49a4dda746" providerId="ADAL" clId="{77DA10BB-58E4-42E2-91BF-458137CFCCE7}" dt="2023-02-19T04:10:14.006" v="565" actId="478"/>
          <ac:spMkLst>
            <pc:docMk/>
            <pc:sldMk cId="3208587814" sldId="285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0:10.050" v="562" actId="478"/>
          <ac:grpSpMkLst>
            <pc:docMk/>
            <pc:sldMk cId="3208587814" sldId="285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77DA10BB-58E4-42E2-91BF-458137CFCCE7}" dt="2023-02-19T04:10:19.563" v="567" actId="478"/>
          <ac:grpSpMkLst>
            <pc:docMk/>
            <pc:sldMk cId="3208587814" sldId="285"/>
            <ac:grpSpMk id="11" creationId="{FD50DC21-FC76-8B74-C579-9FAD6092C52B}"/>
          </ac:grpSpMkLst>
        </pc:grpChg>
        <pc:picChg chg="add mod">
          <ac:chgData name="Uros Kuzmanov" userId="2fc56db4-bb5f-4672-85dd-0e49a4dda746" providerId="ADAL" clId="{77DA10BB-58E4-42E2-91BF-458137CFCCE7}" dt="2023-02-19T04:10:26.150" v="568"/>
          <ac:picMkLst>
            <pc:docMk/>
            <pc:sldMk cId="3208587814" sldId="285"/>
            <ac:picMk id="2" creationId="{5D095EDE-B321-C249-D9C3-91EA23FCEFB3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9T04:11:35.131" v="570"/>
        <pc:sldMkLst>
          <pc:docMk/>
          <pc:sldMk cId="2634492515" sldId="286"/>
        </pc:sldMkLst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10" creationId="{270FAC20-FFF0-54C4-0E6F-D93A6446578D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11" creationId="{FD50DC21-FC76-8B74-C579-9FAD6092C52B}"/>
          </ac:grpSpMkLst>
        </pc:gr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23" creationId="{35552ECD-6090-6616-A5BC-50C9FD0FEF74}"/>
          </ac:grpSpMkLst>
        </pc:grpChg>
        <pc:picChg chg="add mod">
          <ac:chgData name="Uros Kuzmanov" userId="2fc56db4-bb5f-4672-85dd-0e49a4dda746" providerId="ADAL" clId="{77DA10BB-58E4-42E2-91BF-458137CFCCE7}" dt="2023-02-19T04:11:35.131" v="570"/>
          <ac:picMkLst>
            <pc:docMk/>
            <pc:sldMk cId="2634492515" sldId="286"/>
            <ac:picMk id="21" creationId="{3A781678-3B17-6B13-1E79-F37D7F3372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9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9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781678-3B17-6B13-1E79-F37D7F33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9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957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4B460A-3A61-A89E-0A9D-01408377B479}"/>
              </a:ext>
            </a:extLst>
          </p:cNvPr>
          <p:cNvGrpSpPr/>
          <p:nvPr/>
        </p:nvGrpSpPr>
        <p:grpSpPr>
          <a:xfrm>
            <a:off x="3770921" y="303987"/>
            <a:ext cx="4254683" cy="1894556"/>
            <a:chOff x="3770921" y="303987"/>
            <a:chExt cx="4254683" cy="1894556"/>
          </a:xfrm>
          <a:effectLst>
            <a:reflection blurRad="50800" stA="40000" dir="5400000" sy="-100000" algn="bl" rotWithShape="0"/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8D7FD7-4DCF-0BFE-B786-23717E2A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010"/>
            <a:stretch/>
          </p:blipFill>
          <p:spPr>
            <a:xfrm>
              <a:off x="4833249" y="303987"/>
              <a:ext cx="2237262" cy="1068903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800E6-2876-BC76-0ACD-59C1AD15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0558"/>
            <a:stretch/>
          </p:blipFill>
          <p:spPr>
            <a:xfrm>
              <a:off x="3770921" y="1320643"/>
              <a:ext cx="4254683" cy="877900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42542D-FFF0-58E6-B45E-D82BCF163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9" y="1200719"/>
            <a:ext cx="4669941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9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B07D74-375A-9BFE-2F97-95A16E7C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9537" y="836255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095EDE-B321-C249-D9C3-91EA23FC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2538</TotalTime>
  <Words>245</Words>
  <Application>Microsoft Office PowerPoint</Application>
  <PresentationFormat>Widescreen</PresentationFormat>
  <Paragraphs>77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2023-02-19T04:11:37Z</dcterms:modified>
</cp:coreProperties>
</file>